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Реальные дела 2021год. Текущий </a:t>
            </a:r>
            <a:r>
              <a:rPr lang="ru-RU" sz="2400" dirty="0" smtClean="0"/>
              <a:t>ремонт водонапорной башни по </a:t>
            </a:r>
            <a:r>
              <a:rPr lang="ru-RU" sz="2400" dirty="0" err="1" smtClean="0"/>
              <a:t>ул.Южная</a:t>
            </a:r>
            <a:r>
              <a:rPr lang="ru-RU" sz="2400" dirty="0" smtClean="0"/>
              <a:t> </a:t>
            </a:r>
            <a:r>
              <a:rPr lang="ru-RU" sz="2400" dirty="0" err="1" smtClean="0"/>
              <a:t>с.Качеганово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Реальные дела 2021год. Текущий ремонт водонапорной башни по ул.Южная с.Качеганово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Текущий ремонт водонапорной башни по ул.Южная с.Качеганово</dc:title>
  <dc:creator>13 Января 2012 года</dc:creator>
  <cp:lastModifiedBy>13 Января 2012 года</cp:lastModifiedBy>
  <cp:revision>2</cp:revision>
  <dcterms:created xsi:type="dcterms:W3CDTF">2022-03-03T11:49:46Z</dcterms:created>
  <dcterms:modified xsi:type="dcterms:W3CDTF">2022-03-04T04:48:04Z</dcterms:modified>
</cp:coreProperties>
</file>