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ea typeface="Calibri"/>
                <a:cs typeface="Times New Roman"/>
              </a:rPr>
              <a:t> </a:t>
            </a:r>
            <a:r>
              <a:rPr lang="ru-RU" sz="1800" b="1" dirty="0">
                <a:latin typeface="Times New Roman"/>
                <a:ea typeface="Calibri"/>
                <a:cs typeface="Times New Roman"/>
              </a:rPr>
              <a:t>Реальные дела </a:t>
            </a:r>
            <a:r>
              <a:rPr lang="ru-RU" sz="1800" b="1" dirty="0" smtClean="0">
                <a:latin typeface="Times New Roman"/>
                <a:ea typeface="Calibri"/>
                <a:cs typeface="Times New Roman"/>
              </a:rPr>
              <a:t>2020год.  </a:t>
            </a:r>
            <a:r>
              <a:rPr lang="ru-RU" sz="1800" b="1" dirty="0" smtClean="0">
                <a:latin typeface="Times New Roman"/>
                <a:ea typeface="Calibri"/>
                <a:cs typeface="Times New Roman"/>
              </a:rPr>
              <a:t>К</a:t>
            </a:r>
            <a:r>
              <a:rPr lang="ru-RU" sz="1800" b="1" dirty="0" smtClean="0">
                <a:latin typeface="Times New Roman"/>
                <a:ea typeface="Calibri"/>
                <a:cs typeface="Times New Roman"/>
              </a:rPr>
              <a:t>ладбище  </a:t>
            </a:r>
            <a:r>
              <a:rPr lang="ru-RU" sz="1800" b="1" dirty="0" err="1" smtClean="0">
                <a:latin typeface="Times New Roman"/>
                <a:ea typeface="Calibri"/>
                <a:cs typeface="Times New Roman"/>
              </a:rPr>
              <a:t>с.Таукай</a:t>
            </a:r>
            <a:r>
              <a:rPr lang="ru-RU" sz="1800" b="1" dirty="0" smtClean="0">
                <a:latin typeface="Times New Roman"/>
                <a:ea typeface="Calibri"/>
                <a:cs typeface="Times New Roman"/>
              </a:rPr>
              <a:t>-Гайны </a:t>
            </a:r>
            <a:r>
              <a:rPr lang="ru-RU" sz="1800" b="1" dirty="0" smtClean="0">
                <a:latin typeface="Times New Roman"/>
                <a:ea typeface="Calibri"/>
                <a:cs typeface="Times New Roman"/>
              </a:rPr>
              <a:t>до ремонта</a:t>
            </a:r>
            <a:r>
              <a:rPr lang="ru-RU" sz="18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ограждения.</a:t>
            </a:r>
            <a:r>
              <a:rPr lang="ru-RU" sz="18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1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8800"/>
            <a:ext cx="4038600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28800"/>
            <a:ext cx="4038600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036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Реальные дела </a:t>
            </a:r>
            <a:r>
              <a:rPr lang="ru-RU" sz="18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2020год.  </a:t>
            </a:r>
            <a:r>
              <a:rPr lang="ru-RU" sz="18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К</a:t>
            </a:r>
            <a:r>
              <a:rPr lang="ru-RU" sz="18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ладбище </a:t>
            </a:r>
            <a:r>
              <a:rPr lang="ru-RU" sz="18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с.Таукай</a:t>
            </a:r>
            <a:r>
              <a:rPr lang="ru-RU" sz="18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-Гайны </a:t>
            </a:r>
            <a:r>
              <a:rPr lang="ru-RU" sz="18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после </a:t>
            </a:r>
            <a:r>
              <a:rPr lang="ru-RU" sz="18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ремонта ограждения.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64" y="1600200"/>
            <a:ext cx="364872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264" y="1600200"/>
            <a:ext cx="385020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957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21</Words>
  <Application>Microsoft Office PowerPoint</Application>
  <PresentationFormat>Экран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 Реальные дела 2020год.  Кладбище  с.Таукай-Гайны до ремонта ограждения. </vt:lpstr>
      <vt:lpstr>Реальные дела 2020год.  Кладбище с.Таукай-Гайны после  ремонта ограждения.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13 Января 2012 года</dc:creator>
  <cp:lastModifiedBy>13 Января 2012 года</cp:lastModifiedBy>
  <cp:revision>3</cp:revision>
  <dcterms:created xsi:type="dcterms:W3CDTF">2022-03-03T11:41:19Z</dcterms:created>
  <dcterms:modified xsi:type="dcterms:W3CDTF">2022-03-04T04:45:35Z</dcterms:modified>
</cp:coreProperties>
</file>